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68" r:id="rId4"/>
    <p:sldId id="269" r:id="rId5"/>
    <p:sldId id="271" r:id="rId6"/>
    <p:sldId id="272" r:id="rId7"/>
    <p:sldId id="273" r:id="rId8"/>
    <p:sldId id="274" r:id="rId9"/>
    <p:sldId id="275" r:id="rId10"/>
    <p:sldId id="276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FFC48A-40A8-4815-BA95-23178E6D2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0C60B8-AC82-45A9-82DA-49E3C3D8F3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2AD30-3EB1-44F3-99FC-CA174BE79D9D}" type="datetimeFigureOut">
              <a:rPr lang="en-IN" smtClean="0"/>
              <a:t>03-04-2026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A9232-31CD-406D-82AE-EA68BC6064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C2C502-FE3D-48CE-962A-D0C5905217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4DA78-81CE-4CDA-BCDF-F9A71A5A3A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9651629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18E6E-0D61-4A63-AE58-B654B59B306F}" type="datetimeFigureOut">
              <a:rPr lang="en-IN" smtClean="0"/>
              <a:t>03-04-2026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1FFA8-44D0-41D2-B252-050984594A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7495634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AF19C-4D3B-4283-B632-5CFB8FB95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01616-88CA-4437-B1B8-62F6DEE62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3850B-84AC-47FE-8838-BED318289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AC6A-A91B-473B-A90E-04D6A6B29CE7}" type="datetime1">
              <a:rPr lang="en-IN" smtClean="0"/>
              <a:t>03-04-2026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EC73D-0A8A-4950-9FD7-487AC00EA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618BE-0643-45DA-993E-5938F8F8B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450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B5A84-E335-48CC-A676-05D91F6A7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0F8BF-FFBC-41F7-B2B0-2CF3804EE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5955D-CA90-44D7-BF8E-BC38A3F3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2C73-B261-4FD4-BAD4-0AD039A7E604}" type="datetime1">
              <a:rPr lang="en-IN" smtClean="0"/>
              <a:t>03-04-2026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CB078-D83E-4166-A02C-B6B163DA9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2FEF6-C837-419F-8835-DC22EF83E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1205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1401E9-8805-42DB-AC72-2AE0FF03F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EEB009-1E61-4516-B850-2D2767C6B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E6585-E3B2-43BE-AAE1-443822B2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B16-E566-4C1A-A21C-527B43D72336}" type="datetime1">
              <a:rPr lang="en-IN" smtClean="0"/>
              <a:t>03-04-2026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C36A-90BB-45C6-86EC-EF77DE5E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6A805-3800-4CB1-9ADA-94754454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983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C83C3-5D56-47C4-BAAA-0AEE6B03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191E-F147-465C-B1BC-F3192025C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84D21-8E56-4941-93C0-57B67E22C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53B88-9E2F-4E0D-BEB5-9512ABE20021}" type="datetime1">
              <a:rPr lang="en-IN" smtClean="0"/>
              <a:t>03-04-2026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9476B-12F5-4CE0-8BED-CC7E02D0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2A1D1-2DC0-4EB9-B1C0-3D0A17261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406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23532-2579-487E-A806-FE059BC2E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D22E9-2061-45FA-973E-DC229F8B3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E1C65-23E2-4167-B173-FA4734A1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D3E1-7812-4A9E-B864-B81937D742C8}" type="datetime1">
              <a:rPr lang="en-IN" smtClean="0"/>
              <a:t>03-04-2026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BCE50-78C6-4AF3-8C31-1792D834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E728E-FD97-4282-985C-0A8FA9348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906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648D-8839-402E-8EBE-66C67555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641E8-F7C7-4F72-83E8-E8E8F3A89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11418-08AA-441A-8A66-97EDBEE0A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319B3-62E9-4A88-A05B-55A69EF5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624A2-7147-41C7-8F51-419AC86CB2DA}" type="datetime1">
              <a:rPr lang="en-IN" smtClean="0"/>
              <a:t>03-04-2026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F91A1-5E44-452F-A78A-FBA5E47F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1FC47-031D-4E2A-B90F-BE2FE4142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720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7A536-4AE1-4490-9878-471FF125A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6612D-5A89-4E9A-90B8-BF7FFA8A8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DF513-E926-411D-8D2B-8831CD309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BC415-A031-49A9-9DAD-F150409D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0D390-93EF-4E83-9F5B-91286149D7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8EC721-76DC-43AF-96DF-A0EE7072B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227A-EA38-4682-809F-1AB178D82CAD}" type="datetime1">
              <a:rPr lang="en-IN" smtClean="0"/>
              <a:t>03-04-2026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B44597-18DE-4775-8FB6-A97F0DA48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C72141-DE0D-4AEB-B511-CB9B54FD6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1677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12DF-0ED8-4277-B395-2A4F842B7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0E3D8E-0ABE-4734-98F8-D36BD9940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AF2A-080E-4A88-B0AF-245159A4CDC9}" type="datetime1">
              <a:rPr lang="en-IN" smtClean="0"/>
              <a:t>03-04-2026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561F1-B38C-461E-85F3-2481751D0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12915-E4FE-415C-9D69-B845A7D8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36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922E84-AD5B-465F-98D4-488F871AA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49F6-3336-4E62-A4DA-8CA689137BEC}" type="datetime1">
              <a:rPr lang="en-IN" smtClean="0"/>
              <a:t>03-04-2026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86C86A-862E-4B6A-B263-B01DE6A5B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333FC-1B71-4E52-BF49-4D36D092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383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BCCDE-35D4-412E-AFAB-C219873FE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E1492-B8B6-4708-A8C8-A138B0633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300379-D005-4BAC-B925-C132043087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B0578-F2D9-4D73-83B2-F23670EBE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C179E-15EB-4A92-9A06-B8176C6C8A64}" type="datetime1">
              <a:rPr lang="en-IN" smtClean="0"/>
              <a:t>03-04-2026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F134B-4FB5-46E9-8513-DB4C9B2E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E61B3-BD8A-43AB-BB10-5B53A90AD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7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223D-FF11-4AE7-973E-C9032752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0DF81C-EE9D-4D7F-A967-067231447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3EF43-9D88-4586-A760-098C14750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BD912-76F0-4805-9E0D-7C09F249E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5B34-9F94-40EC-911F-D5B5FF23FB31}" type="datetime1">
              <a:rPr lang="en-IN" smtClean="0"/>
              <a:t>03-04-2026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0FEFC-E6F0-4221-8F91-DEE76671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A78C8-FCAB-43A2-9CE6-A2768B5D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63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DEB43A-BD9E-4874-BFFB-60C4AC61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76C3F-335A-4DB7-9751-C78105CE3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7C449-54C2-463E-BDDF-5F5299CBA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2B17B-ED7F-41D4-8FD8-884B8E995DBB}" type="datetime1">
              <a:rPr lang="en-IN" smtClean="0"/>
              <a:t>03-04-2026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37EE8-8318-4653-A49C-0E3AAA3CE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FA26E-3201-463F-ACF3-CBF98D3B2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777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17" y="1337095"/>
            <a:ext cx="11847005" cy="5310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Second International Conference on Artificial Intelligence, Computation, Communication and Network Security</a:t>
            </a:r>
          </a:p>
          <a:p>
            <a:r>
              <a:rPr lang="en-US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(AICCoNS 2026)</a:t>
            </a:r>
          </a:p>
          <a:p>
            <a:r>
              <a:rPr lang="en-IN" b="1" dirty="0">
                <a:solidFill>
                  <a:srgbClr val="002060"/>
                </a:solidFill>
                <a:latin typeface="Comic Sans MS" panose="030F0702030302020204" pitchFamily="66" charset="0"/>
              </a:rPr>
              <a:t>28 - 30 April 2026</a:t>
            </a: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r>
              <a:rPr lang="en-IN" sz="3200" b="1" dirty="0">
                <a:latin typeface="Comic Sans MS" panose="030F0702030302020204" pitchFamily="66" charset="0"/>
              </a:rPr>
              <a:t>TITLE OF PAPER</a:t>
            </a:r>
          </a:p>
          <a:p>
            <a:endParaRPr lang="en-IN" sz="1400" b="1" dirty="0">
              <a:latin typeface="Comic Sans MS" panose="030F0702030302020204" pitchFamily="66" charset="0"/>
            </a:endParaRPr>
          </a:p>
          <a:p>
            <a:r>
              <a:rPr lang="en-IN" sz="1800" b="1" dirty="0">
                <a:latin typeface="Comic Sans MS" panose="030F0702030302020204" pitchFamily="66" charset="0"/>
              </a:rPr>
              <a:t>Authors</a:t>
            </a:r>
          </a:p>
          <a:p>
            <a:endParaRPr lang="en-IN" sz="1800" b="1" dirty="0">
              <a:latin typeface="Comic Sans MS" panose="030F0702030302020204" pitchFamily="66" charset="0"/>
            </a:endParaRPr>
          </a:p>
          <a:p>
            <a:r>
              <a:rPr lang="en-IN" sz="1800" b="1" dirty="0">
                <a:latin typeface="Comic Sans MS" panose="030F0702030302020204" pitchFamily="66" charset="0"/>
              </a:rPr>
              <a:t>Affiliation of Presenting Author</a:t>
            </a: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</p:txBody>
      </p:sp>
      <p:pic>
        <p:nvPicPr>
          <p:cNvPr id="4" name="Image 5">
            <a:extLst>
              <a:ext uri="{FF2B5EF4-FFF2-40B4-BE49-F238E27FC236}">
                <a16:creationId xmlns:a16="http://schemas.microsoft.com/office/drawing/2014/main" id="{0C18CED0-1D68-1520-D442-F145DF462A81}"/>
              </a:ext>
            </a:extLst>
          </p:cNvPr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4" t="10370" r="8738" b="30370"/>
          <a:stretch>
            <a:fillRect/>
          </a:stretch>
        </p:blipFill>
        <p:spPr bwMode="auto">
          <a:xfrm>
            <a:off x="241478" y="328480"/>
            <a:ext cx="1996374" cy="6489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Image 6">
            <a:extLst>
              <a:ext uri="{FF2B5EF4-FFF2-40B4-BE49-F238E27FC236}">
                <a16:creationId xmlns:a16="http://schemas.microsoft.com/office/drawing/2014/main" id="{C918F97F-B172-C739-3DF8-5391FC7D7932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73" y="411914"/>
            <a:ext cx="1453812" cy="50189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A2BA6E1-4C99-9EB8-D93F-F8A031A5680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575" y="210105"/>
            <a:ext cx="848464" cy="734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E168A0C-CDF8-935E-B54D-9636701E62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356" y="411913"/>
            <a:ext cx="1567180" cy="518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D7327BD-2B5D-1D2B-C784-DE84B9E004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3387" y="271261"/>
            <a:ext cx="691515" cy="6883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2F3A20C-019B-02F3-173E-64D8DCD747F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85595" y="286501"/>
            <a:ext cx="795020" cy="69342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407ABF1-A0FF-B70C-D88F-636586E64D9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42000" y="271261"/>
            <a:ext cx="572135" cy="7061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E40C904-CF25-1A1C-70CE-D12121E9B3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15605" y="364606"/>
            <a:ext cx="154368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812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62010-2CE6-D32C-68D6-D038A49DF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6DBBA77-5E18-055D-2366-C932DF80AC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9. CONCLUSION &amp; FUTURE WORK :</a:t>
            </a:r>
          </a:p>
        </p:txBody>
      </p:sp>
      <p:pic>
        <p:nvPicPr>
          <p:cNvPr id="2" name="Image 5">
            <a:extLst>
              <a:ext uri="{FF2B5EF4-FFF2-40B4-BE49-F238E27FC236}">
                <a16:creationId xmlns:a16="http://schemas.microsoft.com/office/drawing/2014/main" id="{04A7CA86-E684-F4CF-3331-2FEC28FAFF40}"/>
              </a:ext>
            </a:extLst>
          </p:cNvPr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4" t="10370" r="8738" b="30370"/>
          <a:stretch>
            <a:fillRect/>
          </a:stretch>
        </p:blipFill>
        <p:spPr bwMode="auto">
          <a:xfrm>
            <a:off x="241478" y="328480"/>
            <a:ext cx="1996374" cy="6489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6">
            <a:extLst>
              <a:ext uri="{FF2B5EF4-FFF2-40B4-BE49-F238E27FC236}">
                <a16:creationId xmlns:a16="http://schemas.microsoft.com/office/drawing/2014/main" id="{39A2447F-0490-88DA-CC92-9B4D4E1F5363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73" y="454010"/>
            <a:ext cx="1382031" cy="45980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B124833-400C-1D6D-238E-A38192FC3DE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575" y="210105"/>
            <a:ext cx="848464" cy="734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8F841F0-3684-1984-FA68-4C40767BE6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356" y="411913"/>
            <a:ext cx="1567180" cy="518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97E034D-59C4-D112-48E5-4491DA15DB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3387" y="271261"/>
            <a:ext cx="691515" cy="6883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4C27AE8-C93E-0849-AFBB-8313D95036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85595" y="286501"/>
            <a:ext cx="795020" cy="6934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2F0620D-0214-5AD4-684A-11451C8C62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42000" y="271261"/>
            <a:ext cx="572135" cy="7061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4807D86-E3B9-E23E-5A73-EB8A6D9FB11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15605" y="364606"/>
            <a:ext cx="1543685" cy="612775"/>
          </a:xfrm>
          <a:prstGeom prst="rect">
            <a:avLst/>
          </a:prstGeom>
        </p:spPr>
      </p:pic>
      <p:sp>
        <p:nvSpPr>
          <p:cNvPr id="17" name="Footer Placeholder 13">
            <a:extLst>
              <a:ext uri="{FF2B5EF4-FFF2-40B4-BE49-F238E27FC236}">
                <a16:creationId xmlns:a16="http://schemas.microsoft.com/office/drawing/2014/main" id="{F8364CE3-6843-AE52-C98D-527FC795C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pPr algn="l"/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Second International Conference on Artificial Intelligence, Computation, Communication and Network Security (AICCoNS 2026)</a:t>
            </a:r>
          </a:p>
        </p:txBody>
      </p:sp>
    </p:spTree>
    <p:extLst>
      <p:ext uri="{BB962C8B-B14F-4D97-AF65-F5344CB8AC3E}">
        <p14:creationId xmlns:p14="http://schemas.microsoft.com/office/powerpoint/2010/main" val="126620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B76EB-06D1-37EE-AC48-15E7E71E2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19E2234-3D63-7BEE-2AE3-691B8611A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759852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10. REFERENCES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AECBD1-9886-B2E6-2FEE-581C4C5A30D8}"/>
              </a:ext>
            </a:extLst>
          </p:cNvPr>
          <p:cNvSpPr txBox="1"/>
          <p:nvPr/>
        </p:nvSpPr>
        <p:spPr>
          <a:xfrm>
            <a:off x="271745" y="3218177"/>
            <a:ext cx="94386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: PUT ALL THE REFERENCES IN THE PROPER FORMAT.</a:t>
            </a:r>
          </a:p>
        </p:txBody>
      </p:sp>
      <p:pic>
        <p:nvPicPr>
          <p:cNvPr id="2" name="Image 5">
            <a:extLst>
              <a:ext uri="{FF2B5EF4-FFF2-40B4-BE49-F238E27FC236}">
                <a16:creationId xmlns:a16="http://schemas.microsoft.com/office/drawing/2014/main" id="{2CC8F32B-3693-3BAF-5532-0E12CEC6B430}"/>
              </a:ext>
            </a:extLst>
          </p:cNvPr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4" t="10370" r="8738" b="30370"/>
          <a:stretch>
            <a:fillRect/>
          </a:stretch>
        </p:blipFill>
        <p:spPr bwMode="auto">
          <a:xfrm>
            <a:off x="241478" y="328480"/>
            <a:ext cx="1996374" cy="6489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6">
            <a:extLst>
              <a:ext uri="{FF2B5EF4-FFF2-40B4-BE49-F238E27FC236}">
                <a16:creationId xmlns:a16="http://schemas.microsoft.com/office/drawing/2014/main" id="{4086B6EC-2C67-EC32-AE97-F4A3A99F559A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73" y="454010"/>
            <a:ext cx="1382031" cy="45980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1BF98E5-4759-6BA3-B02D-F23FA8666D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575" y="210105"/>
            <a:ext cx="848464" cy="734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E3060A7-F070-1AFB-AEC6-A726D102BE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356" y="411913"/>
            <a:ext cx="1567180" cy="518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E5CACF8-7253-0DAD-3280-B32E7FD046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3387" y="271261"/>
            <a:ext cx="691515" cy="68834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0347EB1-EEAB-C04E-BAD9-3B7D169A2D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85595" y="286501"/>
            <a:ext cx="795020" cy="6934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DAA81EE-AC61-026F-9D82-10A8C2E00F5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42000" y="271261"/>
            <a:ext cx="572135" cy="70612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20932E2-FFA1-ECA2-E573-75F7A03A85A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15605" y="364606"/>
            <a:ext cx="1543685" cy="612775"/>
          </a:xfrm>
          <a:prstGeom prst="rect">
            <a:avLst/>
          </a:prstGeom>
        </p:spPr>
      </p:pic>
      <p:sp>
        <p:nvSpPr>
          <p:cNvPr id="18" name="Footer Placeholder 13">
            <a:extLst>
              <a:ext uri="{FF2B5EF4-FFF2-40B4-BE49-F238E27FC236}">
                <a16:creationId xmlns:a16="http://schemas.microsoft.com/office/drawing/2014/main" id="{49A3B4F6-33EC-CB5C-9135-9B091C41B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pPr algn="l"/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Second International Conference on Artificial Intelligence, Computation, Communication and Network Security (AICCoNS 2026)</a:t>
            </a:r>
          </a:p>
        </p:txBody>
      </p:sp>
    </p:spTree>
    <p:extLst>
      <p:ext uri="{BB962C8B-B14F-4D97-AF65-F5344CB8AC3E}">
        <p14:creationId xmlns:p14="http://schemas.microsoft.com/office/powerpoint/2010/main" val="3867535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45721"/>
            <a:ext cx="11678776" cy="504620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1. INDEX:</a:t>
            </a:r>
          </a:p>
        </p:txBody>
      </p:sp>
      <p:pic>
        <p:nvPicPr>
          <p:cNvPr id="2" name="Image 5">
            <a:extLst>
              <a:ext uri="{FF2B5EF4-FFF2-40B4-BE49-F238E27FC236}">
                <a16:creationId xmlns:a16="http://schemas.microsoft.com/office/drawing/2014/main" id="{671B41EC-1876-4A41-A678-4FD7242EB5A6}"/>
              </a:ext>
            </a:extLst>
          </p:cNvPr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4" t="10370" r="8738" b="30370"/>
          <a:stretch>
            <a:fillRect/>
          </a:stretch>
        </p:blipFill>
        <p:spPr bwMode="auto">
          <a:xfrm>
            <a:off x="241478" y="328480"/>
            <a:ext cx="1996374" cy="6489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7B70AF04-A4F9-43B9-F01B-9930DB646CBF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73" y="454010"/>
            <a:ext cx="1382031" cy="459801"/>
          </a:xfrm>
          <a:prstGeom prst="rect">
            <a:avLst/>
          </a:prstGeom>
        </p:spPr>
      </p:pic>
      <p:sp>
        <p:nvSpPr>
          <p:cNvPr id="13" name="Footer Placeholder 13">
            <a:extLst>
              <a:ext uri="{FF2B5EF4-FFF2-40B4-BE49-F238E27FC236}">
                <a16:creationId xmlns:a16="http://schemas.microsoft.com/office/drawing/2014/main" id="{09EB2221-8942-0EE1-7A3C-7E2B2A4F2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pPr algn="l"/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Second International Conference on Artificial Intelligence, Computation, Communication and Network Security (AICCoNS 2026)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31645A-C3E0-2755-85CE-C7B9D7F23C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575" y="210105"/>
            <a:ext cx="848464" cy="734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2AF0DD5-FF8D-E479-0451-94FD1926FB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356" y="411913"/>
            <a:ext cx="1567180" cy="518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E42E2A4-8D17-7E7B-1B77-7B72E7BCA9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3387" y="271261"/>
            <a:ext cx="691515" cy="68834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75DE55A-A353-FE3C-9402-13279AFD735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85595" y="286501"/>
            <a:ext cx="795020" cy="6934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27CA258-9D8D-D1D2-6FE1-A33A517C72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42000" y="271261"/>
            <a:ext cx="572135" cy="7061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620709A-36E8-D9E6-985C-61F74820F3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15605" y="364606"/>
            <a:ext cx="154368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737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5EB14-B461-D72D-C2B7-C6833659E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CB62DCE-A71B-99F5-1381-3A327BC9EF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118" y="1337094"/>
            <a:ext cx="11691327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2. ABSTRACT:</a:t>
            </a:r>
          </a:p>
        </p:txBody>
      </p:sp>
      <p:pic>
        <p:nvPicPr>
          <p:cNvPr id="2" name="Image 5">
            <a:extLst>
              <a:ext uri="{FF2B5EF4-FFF2-40B4-BE49-F238E27FC236}">
                <a16:creationId xmlns:a16="http://schemas.microsoft.com/office/drawing/2014/main" id="{9146134C-4427-4CCB-2F4A-95422A32B0FD}"/>
              </a:ext>
            </a:extLst>
          </p:cNvPr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4" t="10370" r="8738" b="30370"/>
          <a:stretch>
            <a:fillRect/>
          </a:stretch>
        </p:blipFill>
        <p:spPr bwMode="auto">
          <a:xfrm>
            <a:off x="241478" y="328480"/>
            <a:ext cx="1996374" cy="6489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6">
            <a:extLst>
              <a:ext uri="{FF2B5EF4-FFF2-40B4-BE49-F238E27FC236}">
                <a16:creationId xmlns:a16="http://schemas.microsoft.com/office/drawing/2014/main" id="{82B70E52-3B8B-AE88-7D3C-8EFE26D07B6F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73" y="454010"/>
            <a:ext cx="1382031" cy="45980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3B31213-5D24-FDB8-8CC6-EFDFA3FE81F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575" y="210105"/>
            <a:ext cx="848464" cy="734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745D142-5A07-0B05-6111-F2C77CB2431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356" y="411913"/>
            <a:ext cx="1567180" cy="518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3AAE67E-224D-D3C7-E659-AA5FA94BD3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3387" y="271261"/>
            <a:ext cx="691515" cy="6883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4CD164B-34C9-1D45-71D8-7A5803E8FC1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85595" y="286501"/>
            <a:ext cx="795020" cy="6934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AC431C9-7E55-F32A-A840-E3F0B74F970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42000" y="271261"/>
            <a:ext cx="572135" cy="7061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1D87C63-7458-195E-D28A-F2A2E6C5954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15605" y="364606"/>
            <a:ext cx="1543685" cy="612775"/>
          </a:xfrm>
          <a:prstGeom prst="rect">
            <a:avLst/>
          </a:prstGeom>
        </p:spPr>
      </p:pic>
      <p:sp>
        <p:nvSpPr>
          <p:cNvPr id="17" name="Footer Placeholder 13">
            <a:extLst>
              <a:ext uri="{FF2B5EF4-FFF2-40B4-BE49-F238E27FC236}">
                <a16:creationId xmlns:a16="http://schemas.microsoft.com/office/drawing/2014/main" id="{DF5DEB19-8F2C-7FD3-2EB8-42BC37CBC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pPr algn="l"/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Second International Conference on Artificial Intelligence, Computation, Communication and Network Security (AICCoNS 2026)</a:t>
            </a:r>
          </a:p>
        </p:txBody>
      </p:sp>
    </p:spTree>
    <p:extLst>
      <p:ext uri="{BB962C8B-B14F-4D97-AF65-F5344CB8AC3E}">
        <p14:creationId xmlns:p14="http://schemas.microsoft.com/office/powerpoint/2010/main" val="3556195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3FBC6-6C43-DCC3-18A8-9C6D26F20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5F49001-1F3D-68CD-87C3-6008E1B5A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118" y="1328468"/>
            <a:ext cx="11691327" cy="506345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3. INTRODUCTION:</a:t>
            </a:r>
          </a:p>
        </p:txBody>
      </p:sp>
      <p:pic>
        <p:nvPicPr>
          <p:cNvPr id="2" name="Image 5">
            <a:extLst>
              <a:ext uri="{FF2B5EF4-FFF2-40B4-BE49-F238E27FC236}">
                <a16:creationId xmlns:a16="http://schemas.microsoft.com/office/drawing/2014/main" id="{3264CEE5-FA6C-95F4-B77B-3B6428177F5B}"/>
              </a:ext>
            </a:extLst>
          </p:cNvPr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4" t="10370" r="8738" b="30370"/>
          <a:stretch>
            <a:fillRect/>
          </a:stretch>
        </p:blipFill>
        <p:spPr bwMode="auto">
          <a:xfrm>
            <a:off x="241478" y="328480"/>
            <a:ext cx="1996374" cy="6489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6">
            <a:extLst>
              <a:ext uri="{FF2B5EF4-FFF2-40B4-BE49-F238E27FC236}">
                <a16:creationId xmlns:a16="http://schemas.microsoft.com/office/drawing/2014/main" id="{90E2C71A-245C-6BE0-E190-26BFA2703EEE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73" y="454010"/>
            <a:ext cx="1382031" cy="45980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6AA699B-F29E-C0C1-4DB3-2F4CFBB43CC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575" y="210105"/>
            <a:ext cx="848464" cy="734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FA3A9C4-85F7-0D4C-6796-17C302CB13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356" y="411913"/>
            <a:ext cx="1567180" cy="518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7DA955-FBA4-111E-5009-CC878B6CF4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3387" y="271261"/>
            <a:ext cx="691515" cy="6883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7AC486A-F6ED-9755-1CCE-6BBA4207AA2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85595" y="286501"/>
            <a:ext cx="795020" cy="6934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960A2C2-FE07-BF37-F04C-D94529170BD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42000" y="271261"/>
            <a:ext cx="572135" cy="7061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46940BF-649D-1755-23FC-DA9EB911B84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15605" y="364606"/>
            <a:ext cx="1543685" cy="612775"/>
          </a:xfrm>
          <a:prstGeom prst="rect">
            <a:avLst/>
          </a:prstGeom>
        </p:spPr>
      </p:pic>
      <p:sp>
        <p:nvSpPr>
          <p:cNvPr id="17" name="Footer Placeholder 13">
            <a:extLst>
              <a:ext uri="{FF2B5EF4-FFF2-40B4-BE49-F238E27FC236}">
                <a16:creationId xmlns:a16="http://schemas.microsoft.com/office/drawing/2014/main" id="{E500AEBF-8C04-0496-F7FF-1FEC5C324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pPr algn="l"/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Second International Conference on Artificial Intelligence, Computation, Communication and Network Security (AICCoNS 2026)</a:t>
            </a:r>
          </a:p>
        </p:txBody>
      </p:sp>
    </p:spTree>
    <p:extLst>
      <p:ext uri="{BB962C8B-B14F-4D97-AF65-F5344CB8AC3E}">
        <p14:creationId xmlns:p14="http://schemas.microsoft.com/office/powerpoint/2010/main" val="1495401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4B038-B2DC-FEB0-19D3-BF1BE2CDC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9AB1851-A396-00A4-5FA7-EC8C381FBF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4. LITERATURE REVIEW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210CDC-606F-B3DB-2A5A-BBA1E6853F9A}"/>
              </a:ext>
            </a:extLst>
          </p:cNvPr>
          <p:cNvSpPr txBox="1"/>
          <p:nvPr/>
        </p:nvSpPr>
        <p:spPr>
          <a:xfrm>
            <a:off x="322554" y="3476076"/>
            <a:ext cx="6656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: TRY TO PUT IN A TABULAR FORM</a:t>
            </a:r>
            <a:endParaRPr lang="en-IN" sz="2400" dirty="0"/>
          </a:p>
        </p:txBody>
      </p:sp>
      <p:pic>
        <p:nvPicPr>
          <p:cNvPr id="2" name="Image 5">
            <a:extLst>
              <a:ext uri="{FF2B5EF4-FFF2-40B4-BE49-F238E27FC236}">
                <a16:creationId xmlns:a16="http://schemas.microsoft.com/office/drawing/2014/main" id="{50EE4FD4-7345-C497-32B2-795E79B63DE4}"/>
              </a:ext>
            </a:extLst>
          </p:cNvPr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4" t="10370" r="8738" b="30370"/>
          <a:stretch>
            <a:fillRect/>
          </a:stretch>
        </p:blipFill>
        <p:spPr bwMode="auto">
          <a:xfrm>
            <a:off x="241478" y="328480"/>
            <a:ext cx="1996374" cy="6489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6">
            <a:extLst>
              <a:ext uri="{FF2B5EF4-FFF2-40B4-BE49-F238E27FC236}">
                <a16:creationId xmlns:a16="http://schemas.microsoft.com/office/drawing/2014/main" id="{0ED0EEF3-E295-E233-3C5E-48645E441FCA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73" y="454010"/>
            <a:ext cx="1382031" cy="45980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1B1D35A-374F-CFF6-75A6-8FA2957C079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575" y="210105"/>
            <a:ext cx="848464" cy="734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E1F48BF-E492-AFA1-F22B-1A7FF2144B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356" y="411913"/>
            <a:ext cx="1567180" cy="518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320A2E1-3384-FC3B-9FAA-48BE5346BA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3387" y="271261"/>
            <a:ext cx="691515" cy="68834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12FCABC-48AD-01CC-6F88-19FA9FBCC7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85595" y="286501"/>
            <a:ext cx="795020" cy="6934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8230C79-5461-3133-F160-A435EAED4E7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42000" y="271261"/>
            <a:ext cx="572135" cy="70612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ABEAEE3-EC0A-3F92-7972-6B17F7755F8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15605" y="364606"/>
            <a:ext cx="1543685" cy="612775"/>
          </a:xfrm>
          <a:prstGeom prst="rect">
            <a:avLst/>
          </a:prstGeom>
        </p:spPr>
      </p:pic>
      <p:sp>
        <p:nvSpPr>
          <p:cNvPr id="18" name="Footer Placeholder 13">
            <a:extLst>
              <a:ext uri="{FF2B5EF4-FFF2-40B4-BE49-F238E27FC236}">
                <a16:creationId xmlns:a16="http://schemas.microsoft.com/office/drawing/2014/main" id="{86A97FF2-8737-5A15-C417-656B3F28D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pPr algn="l"/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Second International Conference on Artificial Intelligence, Computation, Communication and Network Security (AICCoNS 2026)</a:t>
            </a:r>
          </a:p>
        </p:txBody>
      </p:sp>
    </p:spTree>
    <p:extLst>
      <p:ext uri="{BB962C8B-B14F-4D97-AF65-F5344CB8AC3E}">
        <p14:creationId xmlns:p14="http://schemas.microsoft.com/office/powerpoint/2010/main" val="1772459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7B404-04D4-75FA-84BB-357930FDC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97EEA78-698E-5531-541A-B90B4F73C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5. RESEARCH GAPS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153811-ED09-0D68-4EC0-C788F62E4688}"/>
              </a:ext>
            </a:extLst>
          </p:cNvPr>
          <p:cNvSpPr txBox="1"/>
          <p:nvPr/>
        </p:nvSpPr>
        <p:spPr>
          <a:xfrm>
            <a:off x="322554" y="3476076"/>
            <a:ext cx="70098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: TRY TO PUT IN A BULLETS FORM</a:t>
            </a:r>
            <a:endParaRPr lang="en-IN" sz="2400" dirty="0"/>
          </a:p>
        </p:txBody>
      </p:sp>
      <p:pic>
        <p:nvPicPr>
          <p:cNvPr id="2" name="Image 5">
            <a:extLst>
              <a:ext uri="{FF2B5EF4-FFF2-40B4-BE49-F238E27FC236}">
                <a16:creationId xmlns:a16="http://schemas.microsoft.com/office/drawing/2014/main" id="{F9F01842-DC69-50FA-EA93-C3736301FE0B}"/>
              </a:ext>
            </a:extLst>
          </p:cNvPr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4" t="10370" r="8738" b="30370"/>
          <a:stretch>
            <a:fillRect/>
          </a:stretch>
        </p:blipFill>
        <p:spPr bwMode="auto">
          <a:xfrm>
            <a:off x="241478" y="328480"/>
            <a:ext cx="1996374" cy="6489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6">
            <a:extLst>
              <a:ext uri="{FF2B5EF4-FFF2-40B4-BE49-F238E27FC236}">
                <a16:creationId xmlns:a16="http://schemas.microsoft.com/office/drawing/2014/main" id="{47A464B9-DF39-4777-2C20-2730E4CFFE12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73" y="454010"/>
            <a:ext cx="1382031" cy="45980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8F15399-5B1D-06AF-B828-2575F9E7156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575" y="210105"/>
            <a:ext cx="848464" cy="734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3D55A8A-FA79-6EBA-1C12-B0A568B81E5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356" y="411913"/>
            <a:ext cx="1567180" cy="518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CDD3884-B77A-3A36-4399-E1C5B15270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3387" y="271261"/>
            <a:ext cx="691515" cy="68834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96DB53A-5DA4-C76B-D400-C54074D66A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85595" y="286501"/>
            <a:ext cx="795020" cy="6934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16600C1-F059-2EC4-BA86-B066DF301E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42000" y="271261"/>
            <a:ext cx="572135" cy="70612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E16A321-665E-BEED-26A0-AF1FDEDA88A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15605" y="364606"/>
            <a:ext cx="1543685" cy="612775"/>
          </a:xfrm>
          <a:prstGeom prst="rect">
            <a:avLst/>
          </a:prstGeom>
        </p:spPr>
      </p:pic>
      <p:sp>
        <p:nvSpPr>
          <p:cNvPr id="18" name="Footer Placeholder 13">
            <a:extLst>
              <a:ext uri="{FF2B5EF4-FFF2-40B4-BE49-F238E27FC236}">
                <a16:creationId xmlns:a16="http://schemas.microsoft.com/office/drawing/2014/main" id="{64E15BE6-5F56-7AEF-0A15-97AA93A89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pPr algn="l"/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Second International Conference on Artificial Intelligence, Computation, Communication and Network Security (AICCoNS 2026)</a:t>
            </a:r>
          </a:p>
        </p:txBody>
      </p:sp>
    </p:spTree>
    <p:extLst>
      <p:ext uri="{BB962C8B-B14F-4D97-AF65-F5344CB8AC3E}">
        <p14:creationId xmlns:p14="http://schemas.microsoft.com/office/powerpoint/2010/main" val="2084086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72E3B-97AF-CE3D-A013-DCC18DFEA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B25CA07-CC8A-0BEF-B0BC-4784119328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6. PROPOSED METHODOLOGY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EE93A7-8FC3-E33D-1CBF-78A216B9A9A2}"/>
              </a:ext>
            </a:extLst>
          </p:cNvPr>
          <p:cNvSpPr txBox="1"/>
          <p:nvPr/>
        </p:nvSpPr>
        <p:spPr>
          <a:xfrm>
            <a:off x="322554" y="3476076"/>
            <a:ext cx="82175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: IN THE FORM OF FLOW GRAPH</a:t>
            </a:r>
          </a:p>
        </p:txBody>
      </p:sp>
      <p:pic>
        <p:nvPicPr>
          <p:cNvPr id="2" name="Image 5">
            <a:extLst>
              <a:ext uri="{FF2B5EF4-FFF2-40B4-BE49-F238E27FC236}">
                <a16:creationId xmlns:a16="http://schemas.microsoft.com/office/drawing/2014/main" id="{96D223A7-6D3E-EF6F-E2FC-E3A72D829723}"/>
              </a:ext>
            </a:extLst>
          </p:cNvPr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4" t="10370" r="8738" b="30370"/>
          <a:stretch>
            <a:fillRect/>
          </a:stretch>
        </p:blipFill>
        <p:spPr bwMode="auto">
          <a:xfrm>
            <a:off x="241478" y="328480"/>
            <a:ext cx="1996374" cy="6489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6">
            <a:extLst>
              <a:ext uri="{FF2B5EF4-FFF2-40B4-BE49-F238E27FC236}">
                <a16:creationId xmlns:a16="http://schemas.microsoft.com/office/drawing/2014/main" id="{53C32CC0-654A-9677-FD2D-1A1E375803ED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73" y="454010"/>
            <a:ext cx="1382031" cy="45980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42764E2-5B32-E43A-E31B-0FC7EA01A88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575" y="210105"/>
            <a:ext cx="848464" cy="734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DF7BC7A-4215-7EAA-9982-B6D01F63630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356" y="411913"/>
            <a:ext cx="1567180" cy="518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17A49D2-22C9-1537-A3C3-69BFEFF881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3387" y="271261"/>
            <a:ext cx="691515" cy="68834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22A0EFB-B7E0-BE65-2E20-6F9472D9C3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85595" y="286501"/>
            <a:ext cx="795020" cy="6934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6DFC3D3-CF2A-5C35-491C-24E6DCFB167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42000" y="271261"/>
            <a:ext cx="572135" cy="70612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10317FB-CB01-62DB-CE54-B19320C1AA5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15605" y="364606"/>
            <a:ext cx="1543685" cy="612775"/>
          </a:xfrm>
          <a:prstGeom prst="rect">
            <a:avLst/>
          </a:prstGeom>
        </p:spPr>
      </p:pic>
      <p:sp>
        <p:nvSpPr>
          <p:cNvPr id="18" name="Footer Placeholder 13">
            <a:extLst>
              <a:ext uri="{FF2B5EF4-FFF2-40B4-BE49-F238E27FC236}">
                <a16:creationId xmlns:a16="http://schemas.microsoft.com/office/drawing/2014/main" id="{6EBF8FA0-4CF5-13AF-88AE-12FB34CDE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pPr algn="l"/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Second International Conference on Artificial Intelligence, Computation, Communication and Network Security (AICCoNS 2026)</a:t>
            </a:r>
          </a:p>
        </p:txBody>
      </p:sp>
    </p:spTree>
    <p:extLst>
      <p:ext uri="{BB962C8B-B14F-4D97-AF65-F5344CB8AC3E}">
        <p14:creationId xmlns:p14="http://schemas.microsoft.com/office/powerpoint/2010/main" val="1595930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C78AA-4890-BE69-D811-66ED73789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21B8C29-2F31-C247-F730-95DDFAD147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7. RESULTS &amp; DISCUSSION: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933200-7BD3-77FB-DAD7-543E8943AA46}"/>
              </a:ext>
            </a:extLst>
          </p:cNvPr>
          <p:cNvSpPr txBox="1"/>
          <p:nvPr/>
        </p:nvSpPr>
        <p:spPr>
          <a:xfrm>
            <a:off x="322554" y="3476076"/>
            <a:ext cx="101412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 : TRY TO PUT IN A TABULAR/GRAPHICAL FORM</a:t>
            </a:r>
          </a:p>
        </p:txBody>
      </p:sp>
      <p:pic>
        <p:nvPicPr>
          <p:cNvPr id="2" name="Image 5">
            <a:extLst>
              <a:ext uri="{FF2B5EF4-FFF2-40B4-BE49-F238E27FC236}">
                <a16:creationId xmlns:a16="http://schemas.microsoft.com/office/drawing/2014/main" id="{8614B246-F3C9-BDB0-2C26-6F867FF1030F}"/>
              </a:ext>
            </a:extLst>
          </p:cNvPr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4" t="10370" r="8738" b="30370"/>
          <a:stretch>
            <a:fillRect/>
          </a:stretch>
        </p:blipFill>
        <p:spPr bwMode="auto">
          <a:xfrm>
            <a:off x="241478" y="328480"/>
            <a:ext cx="1996374" cy="6489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6">
            <a:extLst>
              <a:ext uri="{FF2B5EF4-FFF2-40B4-BE49-F238E27FC236}">
                <a16:creationId xmlns:a16="http://schemas.microsoft.com/office/drawing/2014/main" id="{ACDD8581-33A5-16A6-EEB2-9DEB3A7EDD7B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73" y="454010"/>
            <a:ext cx="1382031" cy="45980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8B1D231-307F-36DB-B6D4-091402F95E4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575" y="210105"/>
            <a:ext cx="848464" cy="734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E58A7AB-B0E7-115C-70B5-CF1CBEDD2EA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356" y="411913"/>
            <a:ext cx="1567180" cy="518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814D11-2356-0C8C-10F0-FEC7B43060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3387" y="271261"/>
            <a:ext cx="691515" cy="68834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B4F2B3F-A7E4-772A-815E-3A918D2C6DD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85595" y="286501"/>
            <a:ext cx="795020" cy="6934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3BD1931-BA2B-3D52-2992-151313B11A0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42000" y="271261"/>
            <a:ext cx="572135" cy="70612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C3BFE77-6062-B964-5E64-889F5A46C18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15605" y="364606"/>
            <a:ext cx="1543685" cy="612775"/>
          </a:xfrm>
          <a:prstGeom prst="rect">
            <a:avLst/>
          </a:prstGeom>
        </p:spPr>
      </p:pic>
      <p:sp>
        <p:nvSpPr>
          <p:cNvPr id="18" name="Footer Placeholder 13">
            <a:extLst>
              <a:ext uri="{FF2B5EF4-FFF2-40B4-BE49-F238E27FC236}">
                <a16:creationId xmlns:a16="http://schemas.microsoft.com/office/drawing/2014/main" id="{E3BE755C-DB7A-B112-A703-147CAF492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pPr algn="l"/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Second International Conference on Artificial Intelligence, Computation, Communication and Network Security (AICCoNS 2026)</a:t>
            </a:r>
          </a:p>
        </p:txBody>
      </p:sp>
    </p:spTree>
    <p:extLst>
      <p:ext uri="{BB962C8B-B14F-4D97-AF65-F5344CB8AC3E}">
        <p14:creationId xmlns:p14="http://schemas.microsoft.com/office/powerpoint/2010/main" val="2427365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920C1-C3C6-78F9-3695-A2BC1595F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B353806-FC43-285F-95EB-BF408B5B2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8. COMPARATIVE ANALYSIS (if any)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192D0F-A1EC-49AD-F0CC-0937C8DC948F}"/>
              </a:ext>
            </a:extLst>
          </p:cNvPr>
          <p:cNvSpPr txBox="1"/>
          <p:nvPr/>
        </p:nvSpPr>
        <p:spPr>
          <a:xfrm>
            <a:off x="322554" y="3476076"/>
            <a:ext cx="101412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 : TRY TO PUT IN A TABULAR/GRAPHICAL FORM</a:t>
            </a:r>
          </a:p>
        </p:txBody>
      </p:sp>
      <p:pic>
        <p:nvPicPr>
          <p:cNvPr id="2" name="Image 5">
            <a:extLst>
              <a:ext uri="{FF2B5EF4-FFF2-40B4-BE49-F238E27FC236}">
                <a16:creationId xmlns:a16="http://schemas.microsoft.com/office/drawing/2014/main" id="{E65DD0BA-71DD-C793-D028-F655E0E57562}"/>
              </a:ext>
            </a:extLst>
          </p:cNvPr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4" t="10370" r="8738" b="30370"/>
          <a:stretch>
            <a:fillRect/>
          </a:stretch>
        </p:blipFill>
        <p:spPr bwMode="auto">
          <a:xfrm>
            <a:off x="241478" y="328480"/>
            <a:ext cx="1996374" cy="6489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 6">
            <a:extLst>
              <a:ext uri="{FF2B5EF4-FFF2-40B4-BE49-F238E27FC236}">
                <a16:creationId xmlns:a16="http://schemas.microsoft.com/office/drawing/2014/main" id="{DCFEE09E-41A5-8AF6-9DE3-BD0AF2F69BA4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73" y="454010"/>
            <a:ext cx="1382031" cy="45980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7645022-B135-2022-C998-CC66883F21B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575" y="210105"/>
            <a:ext cx="848464" cy="734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4DCC882-556C-C9F4-9444-2A3EB5BF60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356" y="411913"/>
            <a:ext cx="1567180" cy="518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3C2FFC1-1649-6E98-2C5A-477FD735C65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3387" y="271261"/>
            <a:ext cx="691515" cy="68834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CEEA928-855F-9197-E03A-F0AC09BB78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85595" y="286501"/>
            <a:ext cx="795020" cy="6934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10BA4A3-E2D4-E02F-ED30-D6E1A0844AC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42000" y="271261"/>
            <a:ext cx="572135" cy="70612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08173C0-C270-8314-18C4-1DF62ACC66C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15605" y="364606"/>
            <a:ext cx="1543685" cy="612775"/>
          </a:xfrm>
          <a:prstGeom prst="rect">
            <a:avLst/>
          </a:prstGeom>
        </p:spPr>
      </p:pic>
      <p:sp>
        <p:nvSpPr>
          <p:cNvPr id="18" name="Footer Placeholder 13">
            <a:extLst>
              <a:ext uri="{FF2B5EF4-FFF2-40B4-BE49-F238E27FC236}">
                <a16:creationId xmlns:a16="http://schemas.microsoft.com/office/drawing/2014/main" id="{CE431014-74DB-BFEB-15B4-40B6E00F0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pPr algn="l"/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Second International Conference on Artificial Intelligence, Computation, Communication and Network Security (AICCoNS 2026)</a:t>
            </a:r>
          </a:p>
        </p:txBody>
      </p:sp>
    </p:spTree>
    <p:extLst>
      <p:ext uri="{BB962C8B-B14F-4D97-AF65-F5344CB8AC3E}">
        <p14:creationId xmlns:p14="http://schemas.microsoft.com/office/powerpoint/2010/main" val="796697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312</Words>
  <Application>Microsoft Office PowerPoint</Application>
  <PresentationFormat>Widescreen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MOOLCHAND SHARMA</dc:creator>
  <cp:lastModifiedBy>Tanweer [MAHE-MIT]</cp:lastModifiedBy>
  <cp:revision>23</cp:revision>
  <dcterms:created xsi:type="dcterms:W3CDTF">2021-02-05T14:09:33Z</dcterms:created>
  <dcterms:modified xsi:type="dcterms:W3CDTF">2026-04-03T09:37:20Z</dcterms:modified>
</cp:coreProperties>
</file>